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D905"/>
    <a:srgbClr val="009EDE"/>
    <a:srgbClr val="60A5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00" autoAdjust="0"/>
    <p:restoredTop sz="94660"/>
  </p:normalViewPr>
  <p:slideViewPr>
    <p:cSldViewPr snapToGrid="0">
      <p:cViewPr varScale="1">
        <p:scale>
          <a:sx n="93" d="100"/>
          <a:sy n="93" d="100"/>
        </p:scale>
        <p:origin x="92" y="2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7EAB46-E380-DB3A-4BDC-50DB46DB72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DB87E2-877C-F370-6006-A01A838F0B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1CC7EE-EA9C-C381-DA39-67089FD32B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73E91-D542-4D3C-AF9F-84E70C3C9E9D}" type="datetimeFigureOut">
              <a:rPr lang="en-GB" smtClean="0"/>
              <a:t>17/09/2025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B28FE7-4417-21B4-C5AE-4FC3744B1B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898D15-F397-F9AA-5A5C-82C9258B1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32CBF-E871-444C-A725-F02F11A0F7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9738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FB09EF-9F54-244B-9C99-8F760525C5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3769BC-50F3-7B11-5B3B-B324095602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70DDE4-3EC6-12F5-F6EE-A3E0E04AB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73E91-D542-4D3C-AF9F-84E70C3C9E9D}" type="datetimeFigureOut">
              <a:rPr lang="en-GB" smtClean="0"/>
              <a:t>17/09/2025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ACAE98-9DBD-20B4-1724-3F6F8DE0D6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185AD1-D8BD-AC88-1AFD-C501AA431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32CBF-E871-444C-A725-F02F11A0F7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2597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3FB507D-5030-DEB1-0A80-A15EF46867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A18A33-F692-FE1B-6C80-4A95155EA0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668CB1-AC1A-A98A-B559-1EA2D52B36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73E91-D542-4D3C-AF9F-84E70C3C9E9D}" type="datetimeFigureOut">
              <a:rPr lang="en-GB" smtClean="0"/>
              <a:t>17/09/2025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1B32CC-A376-AD89-6CA8-720594808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6BDE99-BCF0-1EE9-0A67-921CF0697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32CBF-E871-444C-A725-F02F11A0F7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51295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6D69FB-9D54-F3B8-43BA-04D5903D4A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483084-00B5-F7F2-3871-FA5970D5FD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0C7DF4-5EBB-5E7C-65FE-A496FC56B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73E91-D542-4D3C-AF9F-84E70C3C9E9D}" type="datetimeFigureOut">
              <a:rPr lang="en-GB" smtClean="0"/>
              <a:t>17/09/2025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65C775-BBB4-1352-0F4C-0D4BD3265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47A019-362C-D84B-C350-BA9FC613A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32CBF-E871-444C-A725-F02F11A0F7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832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AC7638-75BA-341B-2B69-18EF76349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30D83A-C3D4-45C1-9DFA-011BDAED20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3F917B-C96D-C1AD-B3B3-B5F0779AC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73E91-D542-4D3C-AF9F-84E70C3C9E9D}" type="datetimeFigureOut">
              <a:rPr lang="en-GB" smtClean="0"/>
              <a:t>17/09/2025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5034BA-97E0-7449-9EEA-7B4A433D5E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DA62D0-B024-EACC-C9D2-99027B2331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32CBF-E871-444C-A725-F02F11A0F7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4432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70F17-8438-4B11-BF60-D9DA15A9E0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E94EE3-FBC7-FBE3-B7CB-264BA87DFB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7E845F-3F10-9BE3-533C-B4C5874206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4DBFBB-6692-35AB-2C96-0D5CCC8BF7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73E91-D542-4D3C-AF9F-84E70C3C9E9D}" type="datetimeFigureOut">
              <a:rPr lang="en-GB" smtClean="0"/>
              <a:t>17/09/2025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C1E213-BC95-EF07-9F4E-B80F9FA70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B91EE1-7488-B2CE-411C-DD62CB5B9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32CBF-E871-444C-A725-F02F11A0F7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7063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290E4E-E64D-006C-DB98-F19AF487E7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2EA50E-DB83-B44E-6D07-F190F297FE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61CAA1-FDD6-2165-D607-DE377C3B8A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B2B0CDC-814E-02AB-C9EB-45C805A652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E440A9B-C9CA-1B6A-8058-A99C05F5D2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6ACD81C-F824-41E3-0D19-F7D04761A8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73E91-D542-4D3C-AF9F-84E70C3C9E9D}" type="datetimeFigureOut">
              <a:rPr lang="en-GB" smtClean="0"/>
              <a:t>17/09/2025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3B76F3-16FD-DAA2-8375-9F8D5A9BD1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EE9E6C6-22AA-D4CF-C8D2-009B8F466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32CBF-E871-444C-A725-F02F11A0F7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3304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099F8C-A82B-8A25-A59C-66F48DFD2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BEB123-3E14-41F8-A059-3C53F605D0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73E91-D542-4D3C-AF9F-84E70C3C9E9D}" type="datetimeFigureOut">
              <a:rPr lang="en-GB" smtClean="0"/>
              <a:t>17/09/2025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ECFD512-62A5-3EA0-92AC-198E80608C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28A38D6-AE37-87A4-543B-A6F73F51F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32CBF-E871-444C-A725-F02F11A0F7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0988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8B0A0B4-3550-8867-AA9C-65BEF8D0E5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73E91-D542-4D3C-AF9F-84E70C3C9E9D}" type="datetimeFigureOut">
              <a:rPr lang="en-GB" smtClean="0"/>
              <a:t>17/09/2025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8834E3F-8BDD-F00B-BFD6-34AB694D54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E89A99-4A9B-5B71-E0AC-56ED89AB6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32CBF-E871-444C-A725-F02F11A0F7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4528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2063F2-6B16-1826-2FBD-5DF9B025DD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F36520-390C-D1EA-52ED-17F18FB382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3124F2-A117-B922-0BDA-90387DE613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693E99-5F91-31EA-01EF-6AA16F6454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73E91-D542-4D3C-AF9F-84E70C3C9E9D}" type="datetimeFigureOut">
              <a:rPr lang="en-GB" smtClean="0"/>
              <a:t>17/09/2025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139F53-BAF7-E718-5BE6-2FFAA6D2B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5E63D3-D745-0D59-31B0-717E0F4CD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32CBF-E871-444C-A725-F02F11A0F7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448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52D7A1-C064-E2B5-4CE9-56BC2C4F96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FCF9185-D844-A472-1336-E9DC7917A9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9A5E3D-FC8F-4224-07D2-1D2F0CFFB8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7CE8A3-6D46-F89A-22CC-57C0C7D53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73E91-D542-4D3C-AF9F-84E70C3C9E9D}" type="datetimeFigureOut">
              <a:rPr lang="en-GB" smtClean="0"/>
              <a:t>17/09/2025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C51813-A335-2DF6-831A-41309C22F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D5AA0A-AB5A-C7AA-0838-715BD3471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32CBF-E871-444C-A725-F02F11A0F7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6966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E3AAF2A-13BC-C0D1-7460-AEFF8884B4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C4D68B-1E1E-3584-D7F5-04C95B4FC6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5FCD16-D513-1C80-01F0-4B0B35243A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173E91-D542-4D3C-AF9F-84E70C3C9E9D}" type="datetimeFigureOut">
              <a:rPr lang="en-GB" smtClean="0"/>
              <a:t>17/09/2025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2E89B6-7DC8-884B-F297-B7B9E21A89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A9BB93-FF98-F1D8-0070-3092FB4229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832CBF-E871-444C-A725-F02F11A0F7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2022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BB4CF8B-A85D-1A4E-947A-EF679FE6AAC3}"/>
              </a:ext>
            </a:extLst>
          </p:cNvPr>
          <p:cNvSpPr/>
          <p:nvPr/>
        </p:nvSpPr>
        <p:spPr>
          <a:xfrm>
            <a:off x="407929" y="5101389"/>
            <a:ext cx="2658406" cy="109315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RYA Talent Academy Transition group circa 12 Boats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D314542-1D36-D35E-7886-00AB8FD790E0}"/>
              </a:ext>
            </a:extLst>
          </p:cNvPr>
          <p:cNvSpPr/>
          <p:nvPr/>
        </p:nvSpPr>
        <p:spPr>
          <a:xfrm>
            <a:off x="3341341" y="3341341"/>
            <a:ext cx="2549548" cy="285320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British 420 Class Regional  Training North and South </a:t>
            </a:r>
          </a:p>
          <a:p>
            <a:pPr algn="ctr"/>
            <a:r>
              <a:rPr lang="en-GB" dirty="0"/>
              <a:t>12 boats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2E54C25-275E-88D4-1EDD-70BD36355446}"/>
              </a:ext>
            </a:extLst>
          </p:cNvPr>
          <p:cNvSpPr/>
          <p:nvPr/>
        </p:nvSpPr>
        <p:spPr>
          <a:xfrm>
            <a:off x="8936028" y="605015"/>
            <a:ext cx="1388788" cy="4963299"/>
          </a:xfrm>
          <a:prstGeom prst="rect">
            <a:avLst/>
          </a:prstGeom>
          <a:solidFill>
            <a:srgbClr val="009EDE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British 420 Class Open Training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EBF7460-DD3B-AB01-E0CC-B4C9DC4122FD}"/>
              </a:ext>
            </a:extLst>
          </p:cNvPr>
          <p:cNvSpPr/>
          <p:nvPr/>
        </p:nvSpPr>
        <p:spPr>
          <a:xfrm>
            <a:off x="3341341" y="625641"/>
            <a:ext cx="2549548" cy="2461317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RYA Talent Academy Performance Development  group circa 16 Boats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121E7F3-0164-B952-BA69-EB3C3783335D}"/>
              </a:ext>
            </a:extLst>
          </p:cNvPr>
          <p:cNvSpPr/>
          <p:nvPr/>
        </p:nvSpPr>
        <p:spPr>
          <a:xfrm>
            <a:off x="405065" y="635954"/>
            <a:ext cx="2661269" cy="1199720"/>
          </a:xfrm>
          <a:prstGeom prst="rect">
            <a:avLst/>
          </a:prstGeom>
          <a:solidFill>
            <a:srgbClr val="60A5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RYA BSYT – circa 8 Boats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B0ABCC1-6524-2938-E952-89C0CA34D837}"/>
              </a:ext>
            </a:extLst>
          </p:cNvPr>
          <p:cNvSpPr/>
          <p:nvPr/>
        </p:nvSpPr>
        <p:spPr>
          <a:xfrm>
            <a:off x="407929" y="2090056"/>
            <a:ext cx="2658406" cy="99403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British 420 Class team </a:t>
            </a:r>
          </a:p>
          <a:p>
            <a:pPr algn="ctr"/>
            <a:r>
              <a:rPr lang="en-GB" dirty="0"/>
              <a:t>5 boats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8CE76A4-4D42-8905-5DDA-38E1F06F3440}"/>
              </a:ext>
            </a:extLst>
          </p:cNvPr>
          <p:cNvSpPr/>
          <p:nvPr/>
        </p:nvSpPr>
        <p:spPr>
          <a:xfrm>
            <a:off x="6165895" y="3341340"/>
            <a:ext cx="2549548" cy="285320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Club 420 Training</a:t>
            </a:r>
          </a:p>
          <a:p>
            <a:pPr algn="ctr"/>
            <a:r>
              <a:rPr lang="en-GB" dirty="0"/>
              <a:t>Lymington </a:t>
            </a:r>
          </a:p>
          <a:p>
            <a:pPr algn="ctr"/>
            <a:r>
              <a:rPr lang="en-GB" dirty="0" err="1"/>
              <a:t>Itchenor</a:t>
            </a:r>
            <a:endParaRPr lang="en-GB" dirty="0"/>
          </a:p>
          <a:p>
            <a:pPr algn="ctr"/>
            <a:r>
              <a:rPr lang="en-GB" dirty="0"/>
              <a:t>West Kirby</a:t>
            </a:r>
          </a:p>
          <a:p>
            <a:pPr algn="ctr"/>
            <a:endParaRPr lang="en-GB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2BB13CC-5AD7-7539-C920-75F5495DD36F}"/>
              </a:ext>
            </a:extLst>
          </p:cNvPr>
          <p:cNvSpPr/>
          <p:nvPr/>
        </p:nvSpPr>
        <p:spPr>
          <a:xfrm>
            <a:off x="10545401" y="605015"/>
            <a:ext cx="1388788" cy="4963299"/>
          </a:xfrm>
          <a:prstGeom prst="rect">
            <a:avLst/>
          </a:prstGeom>
          <a:solidFill>
            <a:srgbClr val="D9D905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Private </a:t>
            </a:r>
          </a:p>
          <a:p>
            <a:pPr algn="ctr"/>
            <a:r>
              <a:rPr lang="en-GB" dirty="0"/>
              <a:t>Training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AB390E9-547D-E291-FD84-891B0E98D9FF}"/>
              </a:ext>
            </a:extLst>
          </p:cNvPr>
          <p:cNvCxnSpPr/>
          <p:nvPr/>
        </p:nvCxnSpPr>
        <p:spPr>
          <a:xfrm>
            <a:off x="100836" y="4908884"/>
            <a:ext cx="11990328" cy="0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A5C0947-6BD8-0673-C9B9-36539E224C63}"/>
              </a:ext>
            </a:extLst>
          </p:cNvPr>
          <p:cNvCxnSpPr>
            <a:cxnSpLocks/>
          </p:cNvCxnSpPr>
          <p:nvPr/>
        </p:nvCxnSpPr>
        <p:spPr>
          <a:xfrm flipV="1">
            <a:off x="171880" y="3647855"/>
            <a:ext cx="11919284" cy="50994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65B5A50-4A21-F980-D4C5-AA857A3BBA90}"/>
              </a:ext>
            </a:extLst>
          </p:cNvPr>
          <p:cNvCxnSpPr/>
          <p:nvPr/>
        </p:nvCxnSpPr>
        <p:spPr>
          <a:xfrm>
            <a:off x="100836" y="2090056"/>
            <a:ext cx="11990328" cy="0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51766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Mark Howard</dc:creator>
  <cp:lastModifiedBy>Mark Howard</cp:lastModifiedBy>
  <cp:revision>1</cp:revision>
  <dcterms:created xsi:type="dcterms:W3CDTF">2025-09-18T09:41:29Z</dcterms:created>
  <dcterms:modified xsi:type="dcterms:W3CDTF">2025-09-18T09:41:57Z</dcterms:modified>
</cp:coreProperties>
</file>